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2" d="100"/>
          <a:sy n="52" d="100"/>
        </p:scale>
        <p:origin x="-9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5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5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84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0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2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7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5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0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85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89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82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1865" y="476672"/>
            <a:ext cx="8229600" cy="778098"/>
          </a:xfrm>
        </p:spPr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المحاضرة الثامنة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66010" y="3356992"/>
            <a:ext cx="8380242" cy="86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b="1" dirty="0" smtClean="0">
                <a:solidFill>
                  <a:srgbClr val="7030A0"/>
                </a:solidFill>
              </a:rPr>
              <a:t>المفعول لأجله: </a:t>
            </a:r>
            <a:r>
              <a:rPr lang="ar-IQ" dirty="0" smtClean="0"/>
              <a:t>هو مصدر يفيد أنه علة لحدث يسبقهُ.</a:t>
            </a:r>
          </a:p>
          <a:p>
            <a:pPr marL="0" indent="0">
              <a:buNone/>
            </a:pPr>
            <a:endParaRPr lang="ar-IQ" dirty="0" smtClean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534547" y="1772816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b="1" dirty="0" smtClean="0">
                <a:solidFill>
                  <a:srgbClr val="00B0F0"/>
                </a:solidFill>
              </a:rPr>
              <a:t>المفعول لأجله</a:t>
            </a:r>
            <a:endParaRPr lang="ar-IQ" b="1" dirty="0">
              <a:solidFill>
                <a:srgbClr val="00B0F0"/>
              </a:solidFill>
            </a:endParaRP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459226" y="4221088"/>
            <a:ext cx="8380242" cy="72008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IQ" b="1" dirty="0" smtClean="0">
                <a:solidFill>
                  <a:srgbClr val="7030A0"/>
                </a:solidFill>
              </a:rPr>
              <a:t>يأتي بثلاث حالات</a:t>
            </a:r>
          </a:p>
        </p:txBody>
      </p:sp>
    </p:spTree>
    <p:extLst>
      <p:ext uri="{BB962C8B-B14F-4D97-AF65-F5344CB8AC3E}">
        <p14:creationId xmlns:p14="http://schemas.microsoft.com/office/powerpoint/2010/main" val="157505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</Words>
  <Application>Microsoft Office PowerPoint</Application>
  <PresentationFormat>عرض على الشاشة (3:4)‏</PresentationFormat>
  <Paragraphs>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1_سمة Office</vt:lpstr>
      <vt:lpstr>المحاضرة الثامنة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Arkan2019</dc:creator>
  <cp:lastModifiedBy>Arkan2019</cp:lastModifiedBy>
  <cp:revision>3</cp:revision>
  <dcterms:created xsi:type="dcterms:W3CDTF">2019-12-11T09:33:04Z</dcterms:created>
  <dcterms:modified xsi:type="dcterms:W3CDTF">2019-12-11T09:46:53Z</dcterms:modified>
</cp:coreProperties>
</file>