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5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4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5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5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89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2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1865" y="476672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الثامنة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6010" y="3356992"/>
            <a:ext cx="8380242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المفعول لأجله: </a:t>
            </a:r>
            <a:r>
              <a:rPr lang="ar-IQ" dirty="0" smtClean="0"/>
              <a:t>هو مصدر يفيد أنه علة لحدث يسبقهُ.</a:t>
            </a:r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34547" y="177281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F0"/>
                </a:solidFill>
              </a:rPr>
              <a:t>المفعول لأجله</a:t>
            </a:r>
            <a:endParaRPr lang="ar-IQ" b="1" dirty="0">
              <a:solidFill>
                <a:srgbClr val="00B0F0"/>
              </a:solidFill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459226" y="4221088"/>
            <a:ext cx="8380242" cy="72008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IQ" b="1" dirty="0" smtClean="0">
                <a:solidFill>
                  <a:srgbClr val="7030A0"/>
                </a:solidFill>
              </a:rPr>
              <a:t>يأتي بثلاث حالات</a:t>
            </a:r>
          </a:p>
        </p:txBody>
      </p:sp>
    </p:spTree>
    <p:extLst>
      <p:ext uri="{BB962C8B-B14F-4D97-AF65-F5344CB8AC3E}">
        <p14:creationId xmlns:p14="http://schemas.microsoft.com/office/powerpoint/2010/main" val="157505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1_سمة Office</vt:lpstr>
      <vt:lpstr>المحاضرة الثامنة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3</cp:revision>
  <dcterms:created xsi:type="dcterms:W3CDTF">2019-12-11T09:33:04Z</dcterms:created>
  <dcterms:modified xsi:type="dcterms:W3CDTF">2019-12-11T09:46:53Z</dcterms:modified>
</cp:coreProperties>
</file>